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0" d="100"/>
          <a:sy n="60" d="100"/>
        </p:scale>
        <p:origin x="72" y="13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1BCAB8-BB30-4878-BEC9-589F8C0551B8}"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678872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BCAB8-BB30-4878-BEC9-589F8C0551B8}"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367118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BCAB8-BB30-4878-BEC9-589F8C0551B8}"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2756870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BCAB8-BB30-4878-BEC9-589F8C0551B8}"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2080759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BCAB8-BB30-4878-BEC9-589F8C0551B8}"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2643103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1BCAB8-BB30-4878-BEC9-589F8C0551B8}"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64352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1BCAB8-BB30-4878-BEC9-589F8C0551B8}"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21360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1BCAB8-BB30-4878-BEC9-589F8C0551B8}"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2411134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BCAB8-BB30-4878-BEC9-589F8C0551B8}"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305187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BCAB8-BB30-4878-BEC9-589F8C0551B8}"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2730637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BCAB8-BB30-4878-BEC9-589F8C0551B8}"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34807-1515-4D3B-AEA1-968F1A33E844}" type="slidenum">
              <a:rPr lang="en-US" smtClean="0"/>
              <a:t>‹#›</a:t>
            </a:fld>
            <a:endParaRPr lang="en-US"/>
          </a:p>
        </p:txBody>
      </p:sp>
    </p:spTree>
    <p:extLst>
      <p:ext uri="{BB962C8B-B14F-4D97-AF65-F5344CB8AC3E}">
        <p14:creationId xmlns:p14="http://schemas.microsoft.com/office/powerpoint/2010/main" val="204377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BCAB8-BB30-4878-BEC9-589F8C0551B8}" type="datetimeFigureOut">
              <a:rPr lang="en-US" smtClean="0"/>
              <a:t>1/15/2015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34807-1515-4D3B-AEA1-968F1A33E844}" type="slidenum">
              <a:rPr lang="en-US" smtClean="0"/>
              <a:t>‹#›</a:t>
            </a:fld>
            <a:endParaRPr lang="en-US"/>
          </a:p>
        </p:txBody>
      </p:sp>
    </p:spTree>
    <p:extLst>
      <p:ext uri="{BB962C8B-B14F-4D97-AF65-F5344CB8AC3E}">
        <p14:creationId xmlns:p14="http://schemas.microsoft.com/office/powerpoint/2010/main" val="1742012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app.gosoapb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GoSoapbox</a:t>
            </a:r>
            <a:endParaRPr lang="en-US" dirty="0"/>
          </a:p>
        </p:txBody>
      </p:sp>
      <p:sp>
        <p:nvSpPr>
          <p:cNvPr id="3" name="Subtitle 2"/>
          <p:cNvSpPr>
            <a:spLocks noGrp="1"/>
          </p:cNvSpPr>
          <p:nvPr>
            <p:ph type="subTitle" idx="1"/>
          </p:nvPr>
        </p:nvSpPr>
        <p:spPr/>
        <p:txBody>
          <a:bodyPr/>
          <a:lstStyle/>
          <a:p>
            <a:r>
              <a:rPr lang="en-US" dirty="0" smtClean="0"/>
              <a:t>Ryan Gimbel</a:t>
            </a:r>
            <a:endParaRPr lang="en-US" dirty="0"/>
          </a:p>
        </p:txBody>
      </p:sp>
    </p:spTree>
    <p:extLst>
      <p:ext uri="{BB962C8B-B14F-4D97-AF65-F5344CB8AC3E}">
        <p14:creationId xmlns:p14="http://schemas.microsoft.com/office/powerpoint/2010/main" val="65022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7726" y="609600"/>
            <a:ext cx="11101137" cy="2031325"/>
          </a:xfrm>
          <a:prstGeom prst="rect">
            <a:avLst/>
          </a:prstGeom>
          <a:noFill/>
        </p:spPr>
        <p:txBody>
          <a:bodyPr wrap="square" rtlCol="0">
            <a:spAutoFit/>
          </a:bodyPr>
          <a:lstStyle/>
          <a:p>
            <a:r>
              <a:rPr lang="en-US" dirty="0" smtClean="0">
                <a:hlinkClick r:id="rId2"/>
              </a:rPr>
              <a:t>Link: </a:t>
            </a:r>
            <a:r>
              <a:rPr lang="en-US" dirty="0" smtClean="0">
                <a:hlinkClick r:id="rId2"/>
              </a:rPr>
              <a:t>https://app.gosoapbox.com/</a:t>
            </a:r>
            <a:endParaRPr lang="en-US" dirty="0" smtClean="0"/>
          </a:p>
          <a:p>
            <a:endParaRPr lang="en-US" dirty="0"/>
          </a:p>
          <a:p>
            <a:r>
              <a:rPr lang="en-US" dirty="0" smtClean="0"/>
              <a:t>Accesscode:250-433-214</a:t>
            </a:r>
          </a:p>
          <a:p>
            <a:endParaRPr lang="en-US" dirty="0"/>
          </a:p>
          <a:p>
            <a:r>
              <a:rPr lang="en-US" dirty="0" smtClean="0"/>
              <a:t>Creating: I would use this in my first student teach to gauge my students prior knowledge on the subject matter. This allows me to rate their comfort with the subject matter. It would also allow me to judge the motivation and confidence of my students. </a:t>
            </a:r>
            <a:endParaRPr lang="en-US" dirty="0"/>
          </a:p>
        </p:txBody>
      </p:sp>
    </p:spTree>
    <p:extLst>
      <p:ext uri="{BB962C8B-B14F-4D97-AF65-F5344CB8AC3E}">
        <p14:creationId xmlns:p14="http://schemas.microsoft.com/office/powerpoint/2010/main" val="391173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23942" y="1118415"/>
            <a:ext cx="5944115" cy="4621169"/>
          </a:xfrm>
          <a:prstGeom prst="rect">
            <a:avLst/>
          </a:prstGeom>
        </p:spPr>
      </p:pic>
    </p:spTree>
    <p:extLst>
      <p:ext uri="{BB962C8B-B14F-4D97-AF65-F5344CB8AC3E}">
        <p14:creationId xmlns:p14="http://schemas.microsoft.com/office/powerpoint/2010/main" val="113746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23942" y="725189"/>
            <a:ext cx="5944115" cy="5407621"/>
          </a:xfrm>
          <a:prstGeom prst="rect">
            <a:avLst/>
          </a:prstGeom>
        </p:spPr>
      </p:pic>
    </p:spTree>
    <p:extLst>
      <p:ext uri="{BB962C8B-B14F-4D97-AF65-F5344CB8AC3E}">
        <p14:creationId xmlns:p14="http://schemas.microsoft.com/office/powerpoint/2010/main" val="77821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23942" y="883699"/>
            <a:ext cx="5944115" cy="5090601"/>
          </a:xfrm>
          <a:prstGeom prst="rect">
            <a:avLst/>
          </a:prstGeom>
        </p:spPr>
      </p:pic>
    </p:spTree>
    <p:extLst>
      <p:ext uri="{BB962C8B-B14F-4D97-AF65-F5344CB8AC3E}">
        <p14:creationId xmlns:p14="http://schemas.microsoft.com/office/powerpoint/2010/main" val="1440974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23942" y="1194622"/>
            <a:ext cx="5944115" cy="4468755"/>
          </a:xfrm>
          <a:prstGeom prst="rect">
            <a:avLst/>
          </a:prstGeom>
        </p:spPr>
      </p:pic>
    </p:spTree>
    <p:extLst>
      <p:ext uri="{BB962C8B-B14F-4D97-AF65-F5344CB8AC3E}">
        <p14:creationId xmlns:p14="http://schemas.microsoft.com/office/powerpoint/2010/main" val="3743542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59</Words>
  <Application>Microsoft Office PowerPoint</Application>
  <PresentationFormat>Widescreen</PresentationFormat>
  <Paragraphs>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GoSoapbox</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GoSoapbox</dc:title>
  <dc:creator>Gimbel, Ryan</dc:creator>
  <cp:lastModifiedBy>Gimbel, Ryan</cp:lastModifiedBy>
  <cp:revision>1</cp:revision>
  <dcterms:created xsi:type="dcterms:W3CDTF">2015-01-15T15:48:34Z</dcterms:created>
  <dcterms:modified xsi:type="dcterms:W3CDTF">2015-01-15T15:52:39Z</dcterms:modified>
</cp:coreProperties>
</file>