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Ryan Gimbel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House-</a:t>
            </a:r>
            <a:r>
              <a:rPr lang="en-US" dirty="0" err="1" smtClean="0"/>
              <a:t>Sketchup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5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1-19 at 5.03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9700"/>
            <a:ext cx="9144000" cy="403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26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1-19 at 5.03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4100"/>
            <a:ext cx="9144000" cy="474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4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1-19 at 5.03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50800"/>
            <a:ext cx="8509000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62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19 at 5.04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700"/>
            <a:ext cx="9131300" cy="60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4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1-19 at 5.03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2100"/>
            <a:ext cx="9144000" cy="371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63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7</TotalTime>
  <Words>5</Words>
  <Application>Microsoft Macintosh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House-Sketchup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House-Sketchup</dc:title>
  <dc:creator>Student DSU</dc:creator>
  <cp:lastModifiedBy>Student DSU</cp:lastModifiedBy>
  <cp:revision>2</cp:revision>
  <dcterms:created xsi:type="dcterms:W3CDTF">2015-01-19T22:56:00Z</dcterms:created>
  <dcterms:modified xsi:type="dcterms:W3CDTF">2015-01-19T23:07:26Z</dcterms:modified>
</cp:coreProperties>
</file>