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82E8C07-97FA-5E47-B401-7B792C8E853F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BF362B5-CF94-2343-980C-6DB0C712B4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Rocket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Ryan Gimbel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5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5-01-19 at 4.10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9144000" cy="399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1-19 at 4.10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0500"/>
            <a:ext cx="9144000" cy="393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45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1-19 at 4.10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0800"/>
            <a:ext cx="9144000" cy="419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41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</TotalTime>
  <Words>3</Words>
  <Application>Microsoft Macintosh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Rocket</vt:lpstr>
      <vt:lpstr>PowerPoint Presentation</vt:lpstr>
      <vt:lpstr>PowerPoint Presentation</vt:lpstr>
      <vt:lpstr>PowerPoint Presentation</vt:lpstr>
    </vt:vector>
  </TitlesOfParts>
  <Company>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Rocket</dc:title>
  <dc:creator>Student DSU</dc:creator>
  <cp:lastModifiedBy>Student DSU</cp:lastModifiedBy>
  <cp:revision>1</cp:revision>
  <dcterms:created xsi:type="dcterms:W3CDTF">2015-01-19T22:09:24Z</dcterms:created>
  <dcterms:modified xsi:type="dcterms:W3CDTF">2015-01-19T22:13:18Z</dcterms:modified>
</cp:coreProperties>
</file>