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6" r:id="rId8"/>
    <p:sldId id="261" r:id="rId9"/>
    <p:sldId id="262" r:id="rId10"/>
    <p:sldId id="267" r:id="rId11"/>
    <p:sldId id="263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1/21/15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aJqrm4s0G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Gimbel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insert AND create A WIZ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document click on add, in the add box click media, then click video at the top tile called video, the </a:t>
            </a:r>
            <a:r>
              <a:rPr lang="en-US" dirty="0" err="1"/>
              <a:t>wix</a:t>
            </a:r>
            <a:r>
              <a:rPr lang="en-US" dirty="0"/>
              <a:t> video will appear, click on the video and a video box is going to appear, click setting. A drop down box will appear enter the </a:t>
            </a:r>
            <a:r>
              <a:rPr lang="en-US" dirty="0" err="1"/>
              <a:t>url</a:t>
            </a:r>
            <a:r>
              <a:rPr lang="en-US" dirty="0"/>
              <a:t> to the video you would like on the cite and you are done.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Pictures to follow</a:t>
            </a:r>
          </a:p>
          <a:p>
            <a:r>
              <a:rPr lang="en-US" dirty="0" smtClean="0"/>
              <a:t>Follow the 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1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video</a:t>
            </a:r>
            <a:endParaRPr lang="en-US" dirty="0"/>
          </a:p>
        </p:txBody>
      </p:sp>
      <p:pic>
        <p:nvPicPr>
          <p:cNvPr id="4" name="Content Placeholder 3" descr="Screen Shot 2015-01-21 at 9.37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8477"/>
          <a:stretch>
            <a:fillRect/>
          </a:stretch>
        </p:blipFill>
        <p:spPr>
          <a:xfrm>
            <a:off x="457200" y="1765545"/>
            <a:ext cx="4102621" cy="2180309"/>
          </a:xfrm>
        </p:spPr>
      </p:pic>
      <p:pic>
        <p:nvPicPr>
          <p:cNvPr id="5" name="Picture 4" descr="Screen Shot 2015-01-21 at 9.3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51" y="1738594"/>
            <a:ext cx="2170844" cy="2842239"/>
          </a:xfrm>
          <a:prstGeom prst="rect">
            <a:avLst/>
          </a:prstGeom>
        </p:spPr>
      </p:pic>
      <p:pic>
        <p:nvPicPr>
          <p:cNvPr id="6" name="Picture 5" descr="Screen Shot 2015-01-21 at 9.46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4327286"/>
            <a:ext cx="1402597" cy="1926524"/>
          </a:xfrm>
          <a:prstGeom prst="rect">
            <a:avLst/>
          </a:prstGeom>
        </p:spPr>
      </p:pic>
      <p:pic>
        <p:nvPicPr>
          <p:cNvPr id="7" name="Picture 6" descr="Screen Shot 2015-01-21 at 9.46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27" y="5390400"/>
            <a:ext cx="2214462" cy="553616"/>
          </a:xfrm>
          <a:prstGeom prst="rect">
            <a:avLst/>
          </a:prstGeom>
        </p:spPr>
      </p:pic>
      <p:pic>
        <p:nvPicPr>
          <p:cNvPr id="8" name="Picture 7" descr="Screen Shot 2015-01-21 at 9.46.3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77" y="4706397"/>
            <a:ext cx="1315466" cy="190971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59821" y="2978288"/>
            <a:ext cx="959088" cy="347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28725" y="5415870"/>
            <a:ext cx="959088" cy="347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83189" y="5532275"/>
            <a:ext cx="959088" cy="347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/>
          <p:nvPr/>
        </p:nvCxnSpPr>
        <p:spPr>
          <a:xfrm rot="10800000" flipV="1">
            <a:off x="1828725" y="4327285"/>
            <a:ext cx="3844626" cy="25354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5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video cont.</a:t>
            </a:r>
            <a:endParaRPr lang="en-US" dirty="0"/>
          </a:p>
        </p:txBody>
      </p:sp>
      <p:pic>
        <p:nvPicPr>
          <p:cNvPr id="4" name="Content Placeholder 3" descr="Screen Shot 2015-01-21 at 9.46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r="3580"/>
          <a:stretch>
            <a:fillRect/>
          </a:stretch>
        </p:blipFill>
        <p:spPr>
          <a:xfrm>
            <a:off x="426128" y="1768831"/>
            <a:ext cx="3562119" cy="1893063"/>
          </a:xfrm>
        </p:spPr>
      </p:pic>
      <p:pic>
        <p:nvPicPr>
          <p:cNvPr id="5" name="Picture 4" descr="Screen Shot 2015-01-21 at 9.4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7" y="1821744"/>
            <a:ext cx="3302447" cy="2072124"/>
          </a:xfrm>
          <a:prstGeom prst="rect">
            <a:avLst/>
          </a:prstGeom>
        </p:spPr>
      </p:pic>
      <p:pic>
        <p:nvPicPr>
          <p:cNvPr id="6" name="Picture 5" descr="Screen Shot 2015-01-21 at 9.47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33" y="4286468"/>
            <a:ext cx="1615662" cy="23181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88247" y="2804428"/>
            <a:ext cx="959088" cy="347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3795195" y="3893867"/>
            <a:ext cx="1829556" cy="68695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5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 is selecting a template</a:t>
            </a:r>
            <a:endParaRPr lang="en-US" dirty="0"/>
          </a:p>
        </p:txBody>
      </p:sp>
      <p:pic>
        <p:nvPicPr>
          <p:cNvPr id="4" name="Content Placeholder 3" descr="Screen Shot 2015-01-21 at 9.15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221"/>
          <a:stretch>
            <a:fillRect/>
          </a:stretch>
        </p:blipFill>
        <p:spPr>
          <a:xfrm>
            <a:off x="638644" y="1752600"/>
            <a:ext cx="8229600" cy="4373563"/>
          </a:xfrm>
        </p:spPr>
      </p:pic>
    </p:spTree>
    <p:extLst>
      <p:ext uri="{BB962C8B-B14F-4D97-AF65-F5344CB8AC3E}">
        <p14:creationId xmlns:p14="http://schemas.microsoft.com/office/powerpoint/2010/main" val="36992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 type of template</a:t>
            </a:r>
            <a:endParaRPr lang="en-US" dirty="0"/>
          </a:p>
        </p:txBody>
      </p:sp>
      <p:pic>
        <p:nvPicPr>
          <p:cNvPr id="4" name="Content Placeholder 3" descr="Screen Shot 2015-01-21 at 9.19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b="17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2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Wix</a:t>
            </a:r>
            <a:r>
              <a:rPr lang="en-US" dirty="0" smtClean="0"/>
              <a:t> started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Link: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=AaJqrm4s0GI</a:t>
            </a:r>
          </a:p>
        </p:txBody>
      </p:sp>
    </p:spTree>
    <p:extLst>
      <p:ext uri="{BB962C8B-B14F-4D97-AF65-F5344CB8AC3E}">
        <p14:creationId xmlns:p14="http://schemas.microsoft.com/office/powerpoint/2010/main" val="361764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pdf</a:t>
            </a:r>
            <a:r>
              <a:rPr lang="en-US" dirty="0" smtClean="0"/>
              <a:t>/zip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</a:t>
            </a:r>
            <a:r>
              <a:rPr lang="en-US" smtClean="0"/>
              <a:t>your </a:t>
            </a:r>
            <a:r>
              <a:rPr lang="en-US" dirty="0"/>
              <a:t>document click on add, click the box media, in the media tab click document, and a screen will appear in the top right corner will be a yellow box and there you will chose the file you would like to add. </a:t>
            </a:r>
            <a:endParaRPr lang="en-US" dirty="0" smtClean="0"/>
          </a:p>
          <a:p>
            <a:r>
              <a:rPr lang="en-US" dirty="0" smtClean="0"/>
              <a:t>Picture next slides</a:t>
            </a:r>
            <a:endParaRPr lang="en-US" dirty="0"/>
          </a:p>
          <a:p>
            <a:r>
              <a:rPr lang="en-US" dirty="0" smtClean="0"/>
              <a:t>Follow the 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Uploading </a:t>
            </a:r>
            <a:r>
              <a:rPr lang="en-US" dirty="0" err="1" smtClean="0"/>
              <a:t>pdf’s</a:t>
            </a:r>
            <a:r>
              <a:rPr lang="en-US" dirty="0" smtClean="0"/>
              <a:t> and zip files</a:t>
            </a:r>
            <a:endParaRPr lang="en-US" dirty="0"/>
          </a:p>
        </p:txBody>
      </p:sp>
      <p:pic>
        <p:nvPicPr>
          <p:cNvPr id="4" name="Content Placeholder 3" descr="Screen Shot 2015-01-21 at 9.27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0052"/>
          <a:stretch>
            <a:fillRect/>
          </a:stretch>
        </p:blipFill>
        <p:spPr>
          <a:xfrm>
            <a:off x="154794" y="1752601"/>
            <a:ext cx="2277893" cy="1210570"/>
          </a:xfrm>
        </p:spPr>
      </p:pic>
      <p:pic>
        <p:nvPicPr>
          <p:cNvPr id="5" name="Picture 4" descr="Screen Shot 2015-01-21 at 9.2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45" y="1752601"/>
            <a:ext cx="2372869" cy="3054247"/>
          </a:xfrm>
          <a:prstGeom prst="rect">
            <a:avLst/>
          </a:prstGeom>
        </p:spPr>
      </p:pic>
      <p:pic>
        <p:nvPicPr>
          <p:cNvPr id="6" name="Picture 5" descr="Screen Shot 2015-01-21 at 9.28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46" y="3274773"/>
            <a:ext cx="3073400" cy="762000"/>
          </a:xfrm>
          <a:prstGeom prst="rect">
            <a:avLst/>
          </a:prstGeom>
        </p:spPr>
      </p:pic>
      <p:pic>
        <p:nvPicPr>
          <p:cNvPr id="7" name="Picture 6" descr="Screen Shot 2015-01-21 at 9.28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4772828"/>
            <a:ext cx="1705003" cy="2085172"/>
          </a:xfrm>
          <a:prstGeom prst="rect">
            <a:avLst/>
          </a:prstGeom>
        </p:spPr>
      </p:pic>
      <p:pic>
        <p:nvPicPr>
          <p:cNvPr id="8" name="Picture 7" descr="Screen Shot 2015-01-21 at 9.28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31" y="5491705"/>
            <a:ext cx="3111500" cy="850900"/>
          </a:xfrm>
          <a:prstGeom prst="rect">
            <a:avLst/>
          </a:prstGeom>
        </p:spPr>
      </p:pic>
      <p:pic>
        <p:nvPicPr>
          <p:cNvPr id="9" name="Picture 8" descr="Screen Shot 2015-01-21 at 1.24.5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86" y="4811963"/>
            <a:ext cx="3526810" cy="18176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432687" y="2373560"/>
            <a:ext cx="359958" cy="393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49328" y="3508644"/>
            <a:ext cx="359958" cy="393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2011000" y="4036773"/>
            <a:ext cx="4082480" cy="1133656"/>
          </a:xfrm>
          <a:prstGeom prst="bentConnector3">
            <a:avLst>
              <a:gd name="adj1" fmla="val 207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2051750" y="5949532"/>
            <a:ext cx="359958" cy="393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49328" y="5934414"/>
            <a:ext cx="359958" cy="393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Google maps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your </a:t>
            </a:r>
            <a:r>
              <a:rPr lang="en-US" dirty="0"/>
              <a:t>document click on add, scroll down the add box and click the box apps, then in the app box click Google maps. From there a map and setting will appear, type the address you wish to see, and then type its description. </a:t>
            </a:r>
            <a:r>
              <a:rPr lang="en-US" dirty="0" smtClean="0"/>
              <a:t>Done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Pictures to follow</a:t>
            </a:r>
          </a:p>
          <a:p>
            <a:r>
              <a:rPr lang="en-US" dirty="0" smtClean="0"/>
              <a:t>Follow the 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Google maps</a:t>
            </a:r>
            <a:endParaRPr lang="en-US" dirty="0"/>
          </a:p>
        </p:txBody>
      </p:sp>
      <p:pic>
        <p:nvPicPr>
          <p:cNvPr id="4" name="Content Placeholder 3" descr="Screen Shot 2015-01-21 at 9.37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8477"/>
          <a:stretch>
            <a:fillRect/>
          </a:stretch>
        </p:blipFill>
        <p:spPr>
          <a:xfrm>
            <a:off x="426128" y="1738594"/>
            <a:ext cx="3647462" cy="1938418"/>
          </a:xfrm>
        </p:spPr>
      </p:pic>
      <p:pic>
        <p:nvPicPr>
          <p:cNvPr id="5" name="Picture 4" descr="Screen Shot 2015-01-21 at 9.3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29" y="1738594"/>
            <a:ext cx="2170844" cy="2842239"/>
          </a:xfrm>
          <a:prstGeom prst="rect">
            <a:avLst/>
          </a:prstGeom>
        </p:spPr>
      </p:pic>
      <p:pic>
        <p:nvPicPr>
          <p:cNvPr id="6" name="Picture 5" descr="Screen Shot 2015-01-21 at 9.37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22" y="1753726"/>
            <a:ext cx="1823592" cy="3324548"/>
          </a:xfrm>
          <a:prstGeom prst="rect">
            <a:avLst/>
          </a:prstGeom>
        </p:spPr>
      </p:pic>
      <p:pic>
        <p:nvPicPr>
          <p:cNvPr id="7" name="Picture 6" descr="Screen Shot 2015-01-21 at 9.3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5368342"/>
            <a:ext cx="2189683" cy="825500"/>
          </a:xfrm>
          <a:prstGeom prst="rect">
            <a:avLst/>
          </a:prstGeom>
        </p:spPr>
      </p:pic>
      <p:pic>
        <p:nvPicPr>
          <p:cNvPr id="8" name="Picture 7" descr="Screen Shot 2015-01-21 at 9.38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05" y="4580833"/>
            <a:ext cx="1239482" cy="2262547"/>
          </a:xfrm>
          <a:prstGeom prst="rect">
            <a:avLst/>
          </a:prstGeom>
        </p:spPr>
      </p:pic>
      <p:pic>
        <p:nvPicPr>
          <p:cNvPr id="9" name="Picture 8" descr="Screen Shot 2015-01-21 at 9.38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73" y="5406442"/>
            <a:ext cx="3200400" cy="787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73590" y="2751515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94983" y="2903915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99252" y="5710059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587929" y="5468167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29630" y="5694941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0800000">
            <a:off x="2615812" y="4580834"/>
            <a:ext cx="4989699" cy="3779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1949892" y="4702423"/>
            <a:ext cx="787508" cy="54433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0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Google MAPS CONT.</a:t>
            </a:r>
            <a:endParaRPr lang="en-US" dirty="0"/>
          </a:p>
        </p:txBody>
      </p:sp>
      <p:pic>
        <p:nvPicPr>
          <p:cNvPr id="4" name="Content Placeholder 3" descr="Screen Shot 2015-01-21 at 9.38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2882"/>
          <a:stretch>
            <a:fillRect/>
          </a:stretch>
        </p:blipFill>
        <p:spPr>
          <a:xfrm>
            <a:off x="305997" y="1814185"/>
            <a:ext cx="4614676" cy="2452437"/>
          </a:xfrm>
        </p:spPr>
      </p:pic>
      <p:pic>
        <p:nvPicPr>
          <p:cNvPr id="5" name="Picture 4" descr="Screen Shot 2015-01-21 at 9.3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14185"/>
            <a:ext cx="3581400" cy="2679700"/>
          </a:xfrm>
          <a:prstGeom prst="rect">
            <a:avLst/>
          </a:prstGeom>
        </p:spPr>
      </p:pic>
      <p:pic>
        <p:nvPicPr>
          <p:cNvPr id="6" name="Picture 5" descr="Screen Shot 2015-01-21 at 9.38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41" y="4493885"/>
            <a:ext cx="3149606" cy="21044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63503" y="2751515"/>
            <a:ext cx="514339" cy="483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endCxn id="6" idx="0"/>
          </p:cNvCxnSpPr>
          <p:nvPr/>
        </p:nvCxnSpPr>
        <p:spPr>
          <a:xfrm rot="10800000" flipV="1">
            <a:off x="2953144" y="4266621"/>
            <a:ext cx="2152256" cy="2272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1447799"/>
            <a:ext cx="373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in address of 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56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53</TotalTime>
  <Words>260</Words>
  <Application>Microsoft Macintosh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How to insert AND create A WIZ WEBSITE</vt:lpstr>
      <vt:lpstr>First Step is selecting a template</vt:lpstr>
      <vt:lpstr>Select you type of template</vt:lpstr>
      <vt:lpstr>Wix started video</vt:lpstr>
      <vt:lpstr>Adding pdf/zip file</vt:lpstr>
      <vt:lpstr>For Uploading pdf’s and zip files</vt:lpstr>
      <vt:lpstr>Adding Google maps </vt:lpstr>
      <vt:lpstr>Adding Google maps</vt:lpstr>
      <vt:lpstr>adding Google MAPS CONT.</vt:lpstr>
      <vt:lpstr>Adding video</vt:lpstr>
      <vt:lpstr>Add a video</vt:lpstr>
      <vt:lpstr>Add a video cont.</vt:lpstr>
    </vt:vector>
  </TitlesOfParts>
  <Company>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insert AND create A WIZ WEBSITE</dc:title>
  <dc:creator>Student DSU</dc:creator>
  <cp:lastModifiedBy>Student DSU</cp:lastModifiedBy>
  <cp:revision>5</cp:revision>
  <dcterms:created xsi:type="dcterms:W3CDTF">2015-01-22T03:04:45Z</dcterms:created>
  <dcterms:modified xsi:type="dcterms:W3CDTF">2015-01-22T03:57:59Z</dcterms:modified>
</cp:coreProperties>
</file>